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451" r:id="rId2"/>
    <p:sldId id="453" r:id="rId3"/>
    <p:sldId id="492" r:id="rId4"/>
    <p:sldId id="493" r:id="rId5"/>
    <p:sldId id="494" r:id="rId6"/>
    <p:sldId id="496" r:id="rId7"/>
    <p:sldId id="482" r:id="rId8"/>
    <p:sldId id="495" r:id="rId9"/>
    <p:sldId id="483" r:id="rId10"/>
    <p:sldId id="484" r:id="rId11"/>
    <p:sldId id="486" r:id="rId12"/>
    <p:sldId id="488" r:id="rId13"/>
    <p:sldId id="489" r:id="rId14"/>
    <p:sldId id="490" r:id="rId15"/>
    <p:sldId id="491" r:id="rId16"/>
    <p:sldId id="497" r:id="rId17"/>
    <p:sldId id="498" r:id="rId18"/>
    <p:sldId id="499" r:id="rId19"/>
    <p:sldId id="500" r:id="rId20"/>
    <p:sldId id="472" r:id="rId21"/>
  </p:sldIdLst>
  <p:sldSz cx="9144000" cy="6858000" type="screen4x3"/>
  <p:notesSz cx="6797675" cy="9928225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3366FF"/>
    <a:srgbClr val="660066"/>
    <a:srgbClr val="9900CC"/>
    <a:srgbClr val="FF0000"/>
    <a:srgbClr val="FF9933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38" autoAdjust="0"/>
    <p:restoredTop sz="94838" autoAdjust="0"/>
  </p:normalViewPr>
  <p:slideViewPr>
    <p:cSldViewPr>
      <p:cViewPr>
        <p:scale>
          <a:sx n="90" d="100"/>
          <a:sy n="90" d="100"/>
        </p:scale>
        <p:origin x="-3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801098-CD72-4BEE-BE29-CA40CB4AB76B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739D1B-A48E-41CC-86A4-B311EA626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32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5638"/>
          </a:xfrm>
          <a:noFill/>
        </p:spPr>
        <p:txBody>
          <a:bodyPr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9143-C50B-460B-9BE5-B2819CD88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5D73-A9FE-429D-B8D0-17162B554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26CD-034B-4CA7-AD87-D79E9833F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893C-AFF8-408F-928E-25CAD436F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28DE-983C-4A1B-9DE0-EEF965C8B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A6C6-DAE9-49A8-B121-807CB9FF1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D02B-7672-4093-BE32-288E6ABA1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5CD41-915F-4FEB-AC2A-5465EB95FF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D07E-21DA-4109-821D-68AB2C2DC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4096-17D9-45CF-8B2C-C340C726E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F9E3-8D45-4BF0-8E44-7CB733AC5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6" tIns="47734" rIns="95436" bIns="47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6" tIns="47734" rIns="95436" bIns="47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36" tIns="47734" rIns="95436" bIns="47734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36" tIns="47734" rIns="95436" bIns="47734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36" tIns="47734" rIns="95436" bIns="47734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AEEEC2C-F951-4CA5-B508-F5C0AA9301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заставка-1"/>
          <p:cNvPicPr>
            <a:picLocks noChangeAspect="1" noChangeArrowheads="1"/>
          </p:cNvPicPr>
          <p:nvPr/>
        </p:nvPicPr>
        <p:blipFill>
          <a:blip r:embed="rId2">
            <a:lum bright="20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96327" y="2060848"/>
            <a:ext cx="8856662" cy="34205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651" tIns="47829" rIns="95651" bIns="47829">
            <a:spAutoFit/>
          </a:bodyPr>
          <a:lstStyle>
            <a:lvl1pPr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479425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957263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436688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1916113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«Состояние </a:t>
            </a:r>
            <a:r>
              <a:rPr lang="ru-RU" alt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пожарной </a:t>
            </a:r>
            <a:r>
              <a:rPr lang="ru-RU" altLang="ru-RU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безопасности в </a:t>
            </a:r>
            <a:r>
              <a:rPr lang="ru-RU" alt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образовательных учреждений»</a:t>
            </a:r>
          </a:p>
        </p:txBody>
      </p:sp>
      <p:pic>
        <p:nvPicPr>
          <p:cNvPr id="14339" name="Picture 216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0568" y="-57925"/>
            <a:ext cx="34194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615" y="21376"/>
            <a:ext cx="153881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Горящие электроприборы или проводку под напряжением тушить водой нельзя.</a:t>
            </a:r>
            <a:r>
              <a:rPr lang="ru-RU" sz="4200" smtClean="0"/>
              <a:t> </a:t>
            </a: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84963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77557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03213"/>
            <a:ext cx="77343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1775"/>
            <a:ext cx="7272337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820737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odessa-_21065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66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5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82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26575" cy="654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/>
          <p:cNvSpPr>
            <a:spLocks noChangeShapeType="1"/>
          </p:cNvSpPr>
          <p:nvPr/>
        </p:nvSpPr>
        <p:spPr bwMode="auto">
          <a:xfrm>
            <a:off x="4306888" y="1281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200025" y="183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6" name="Rectangle 20"/>
          <p:cNvSpPr>
            <a:spLocks noChangeArrowheads="1"/>
          </p:cNvSpPr>
          <p:nvPr/>
        </p:nvSpPr>
        <p:spPr bwMode="auto">
          <a:xfrm>
            <a:off x="0" y="462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3828" name="Picture 4" descr="IMG_78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965" y="978442"/>
            <a:ext cx="3891599" cy="2837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29" name="Picture 5" descr="фото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2152" y="987645"/>
            <a:ext cx="3825624" cy="278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31" name="Picture 7" descr="фото 1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350" y="3893783"/>
            <a:ext cx="3820426" cy="2904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30" name="Picture 6" descr="фото 1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68" y="3908645"/>
            <a:ext cx="3867392" cy="2900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3105" y="116632"/>
            <a:ext cx="814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Характерные пожары</a:t>
            </a:r>
            <a:endParaRPr lang="ru-RU" alt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0" y="17357"/>
            <a:ext cx="645509" cy="9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9487" y="31606"/>
            <a:ext cx="581247" cy="9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62" grpId="0" animBg="1"/>
      <p:bldP spid="15363" grpId="0" animBg="1"/>
      <p:bldP spid="15364" grpId="0" animBg="1"/>
      <p:bldP spid="15365" grpId="0" animBg="1"/>
      <p:bldP spid="15366" grpId="0" animBg="1"/>
      <p:bldP spid="15369" grpId="0" animBg="1"/>
      <p:bldP spid="15370" grpId="0" animBg="1"/>
      <p:bldP spid="15371" grpId="0" animBg="1"/>
      <p:bldP spid="15372" grpId="0" animBg="1"/>
      <p:bldP spid="153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68300" y="2205038"/>
            <a:ext cx="8497888" cy="430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31" tIns="46017" rIns="92031" bIns="46017" anchor="ctr"/>
          <a:lstStyle>
            <a:lvl1pPr marL="457200" indent="-457200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457200" indent="-45720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457200" indent="-4572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457200" indent="-4572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457200" indent="-4572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defRPr/>
            </a:pPr>
            <a:endParaRPr lang="ru-RU" altLang="ru-RU" sz="24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914400" eaLnBrk="1" hangingPunct="1">
              <a:defRPr/>
            </a:pPr>
            <a:r>
              <a:rPr lang="ru-RU" altLang="ru-RU" sz="39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Благодарю за внимание!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306888" y="1281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26390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219450" y="1539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8" name="Picture 216" descr="флаг МЧС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6592" y="-82948"/>
            <a:ext cx="37798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951"/>
            <a:ext cx="1617740" cy="27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0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260648"/>
            <a:ext cx="6192688" cy="3511550"/>
          </a:xfrm>
        </p:spPr>
      </p:pic>
      <p:pic>
        <p:nvPicPr>
          <p:cNvPr id="367621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933825"/>
            <a:ext cx="32654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2" name="Picture 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933825"/>
            <a:ext cx="32654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422" y="50482"/>
            <a:ext cx="869279" cy="14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11" y="49366"/>
            <a:ext cx="1046116" cy="14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4" name="Picture 4" descr="IMG_08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122737" cy="3092450"/>
          </a:xfrm>
          <a:ln>
            <a:solidFill>
              <a:schemeClr val="tx1"/>
            </a:solidFill>
          </a:ln>
        </p:spPr>
      </p:pic>
      <p:pic>
        <p:nvPicPr>
          <p:cNvPr id="337925" name="Picture 5" descr="IMG_0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4125912" cy="309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26" name="Picture 6" descr="IMG_08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4119562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27" name="Picture 7" descr="IMG_08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9000"/>
            <a:ext cx="4125912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450d73e19afd85256201dd3ab32937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81000"/>
            <a:ext cx="4762500" cy="6096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9279" cy="14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72" y="116632"/>
            <a:ext cx="1046116" cy="14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ab6073655b0eccfba6cd976e468eb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8805862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29600" cy="5721350"/>
          </a:xfrm>
        </p:spPr>
        <p:txBody>
          <a:bodyPr/>
          <a:lstStyle/>
          <a:p>
            <a:pPr marL="174625" indent="0" algn="ctr" defTabSz="914400">
              <a:lnSpc>
                <a:spcPct val="80000"/>
              </a:lnSpc>
              <a:buNone/>
              <a:tabLst>
                <a:tab pos="358775" algn="l"/>
              </a:tabLst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причины пожаров:</a:t>
            </a:r>
          </a:p>
          <a:p>
            <a:pPr marL="174625" indent="0" algn="ctr" defTabSz="914400">
              <a:lnSpc>
                <a:spcPct val="80000"/>
              </a:lnSpc>
              <a:buNone/>
              <a:tabLst>
                <a:tab pos="358775" algn="l"/>
              </a:tabLst>
              <a:defRPr/>
            </a:pPr>
            <a:endParaRPr lang="ru-RU" sz="3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4625" indent="0" algn="ctr" defTabSz="914400">
              <a:lnSpc>
                <a:spcPct val="80000"/>
              </a:lnSpc>
              <a:buNone/>
              <a:tabLst>
                <a:tab pos="358775" algn="l"/>
              </a:tabLst>
              <a:defRPr/>
            </a:pPr>
            <a:endParaRPr lang="ru-RU" sz="3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7063" indent="542925" defTabSz="914400">
              <a:lnSpc>
                <a:spcPct val="80000"/>
              </a:lnSpc>
              <a:tabLst>
                <a:tab pos="808038" algn="l"/>
              </a:tabLst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неосторожное обращение с огнем;</a:t>
            </a:r>
          </a:p>
          <a:p>
            <a:pPr marL="627063" indent="542925" defTabSz="914400">
              <a:lnSpc>
                <a:spcPct val="80000"/>
              </a:lnSpc>
              <a:buNone/>
              <a:tabLst>
                <a:tab pos="808038" algn="l"/>
              </a:tabLst>
              <a:defRPr/>
            </a:pPr>
            <a:endParaRPr lang="ru-RU" sz="3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7063" indent="542925" defTabSz="914400">
              <a:lnSpc>
                <a:spcPct val="80000"/>
              </a:lnSpc>
              <a:tabLst>
                <a:tab pos="808038" algn="l"/>
              </a:tabLst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нарушение правил устройства электрооборудования;</a:t>
            </a:r>
          </a:p>
          <a:p>
            <a:pPr marL="627063" indent="542925" defTabSz="914400">
              <a:lnSpc>
                <a:spcPct val="80000"/>
              </a:lnSpc>
              <a:buNone/>
              <a:tabLst>
                <a:tab pos="808038" algn="l"/>
              </a:tabLst>
              <a:defRPr/>
            </a:pPr>
            <a:endParaRPr lang="ru-RU" sz="3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7063" indent="542925" defTabSz="914400">
              <a:lnSpc>
                <a:spcPct val="80000"/>
              </a:lnSpc>
              <a:tabLst>
                <a:tab pos="808038" algn="l"/>
              </a:tabLst>
              <a:defRPr/>
            </a:pP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нарушение правил эксплуатации печного отопления;</a:t>
            </a:r>
          </a:p>
          <a:p>
            <a:pPr marL="627063" indent="542925" defTabSz="914400">
              <a:lnSpc>
                <a:spcPct val="80000"/>
              </a:lnSpc>
              <a:buNone/>
              <a:tabLst>
                <a:tab pos="808038" algn="l"/>
              </a:tabLst>
              <a:defRPr/>
            </a:pPr>
            <a:endParaRPr lang="ru-RU" sz="3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7063" indent="542925" defTabSz="914400">
              <a:lnSpc>
                <a:spcPct val="80000"/>
              </a:lnSpc>
              <a:tabLst>
                <a:tab pos="808038" algn="l"/>
              </a:tabLst>
              <a:defRPr/>
            </a:pP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детская шалость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366"/>
            <a:ext cx="1046116" cy="14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946" y="49366"/>
            <a:ext cx="869279" cy="14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p54_prpojby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100"/>
            <a:ext cx="8666163" cy="61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9" descr="48586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2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2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5985</TotalTime>
  <Words>46</Words>
  <Application>Microsoft Office PowerPoint</Application>
  <PresentationFormat>Экран (4:3)</PresentationFormat>
  <Paragraphs>16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Горящие электроприборы или проводку под напряжением тушить водой нельзя.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Pozhariyga</cp:lastModifiedBy>
  <cp:revision>444</cp:revision>
  <dcterms:created xsi:type="dcterms:W3CDTF">2009-12-14T11:35:04Z</dcterms:created>
  <dcterms:modified xsi:type="dcterms:W3CDTF">2015-05-20T05:47:28Z</dcterms:modified>
</cp:coreProperties>
</file>